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4" r:id="rId1"/>
  </p:sldMasterIdLst>
  <p:notesMasterIdLst>
    <p:notesMasterId r:id="rId11"/>
  </p:notesMasterIdLst>
  <p:handoutMasterIdLst>
    <p:handoutMasterId r:id="rId12"/>
  </p:handoutMasterIdLst>
  <p:sldIdLst>
    <p:sldId id="256" r:id="rId2"/>
    <p:sldId id="436" r:id="rId3"/>
    <p:sldId id="259" r:id="rId4"/>
    <p:sldId id="257" r:id="rId5"/>
    <p:sldId id="437" r:id="rId6"/>
    <p:sldId id="438" r:id="rId7"/>
    <p:sldId id="439" r:id="rId8"/>
    <p:sldId id="440" r:id="rId9"/>
    <p:sldId id="441" r:id="rId10"/>
  </p:sldIdLst>
  <p:sldSz cx="9144000" cy="6858000" type="screen4x3"/>
  <p:notesSz cx="6858000" cy="9144000"/>
  <p:defaultTextStyle>
    <a:defPPr>
      <a:defRPr lang="fi-FI"/>
    </a:defPPr>
    <a:lvl1pPr algn="l" defTabSz="457200" rtl="0" fontAlgn="base">
      <a:spcBef>
        <a:spcPct val="0"/>
      </a:spcBef>
      <a:spcAft>
        <a:spcPct val="0"/>
      </a:spcAft>
      <a:defRPr kern="1200">
        <a:solidFill>
          <a:schemeClr val="tx1"/>
        </a:solidFill>
        <a:latin typeface="Rockwel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Rockwel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Rockwel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Rockwel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Rockwell" charset="0"/>
        <a:ea typeface="ヒラギノ角ゴ Pro W3" charset="0"/>
        <a:cs typeface="ヒラギノ角ゴ Pro W3" charset="0"/>
      </a:defRPr>
    </a:lvl5pPr>
    <a:lvl6pPr marL="2286000" algn="l" defTabSz="457200" rtl="0" eaLnBrk="1" latinLnBrk="0" hangingPunct="1">
      <a:defRPr kern="1200">
        <a:solidFill>
          <a:schemeClr val="tx1"/>
        </a:solidFill>
        <a:latin typeface="Rockwell" charset="0"/>
        <a:ea typeface="ヒラギノ角ゴ Pro W3" charset="0"/>
        <a:cs typeface="ヒラギノ角ゴ Pro W3" charset="0"/>
      </a:defRPr>
    </a:lvl6pPr>
    <a:lvl7pPr marL="2743200" algn="l" defTabSz="457200" rtl="0" eaLnBrk="1" latinLnBrk="0" hangingPunct="1">
      <a:defRPr kern="1200">
        <a:solidFill>
          <a:schemeClr val="tx1"/>
        </a:solidFill>
        <a:latin typeface="Rockwell" charset="0"/>
        <a:ea typeface="ヒラギノ角ゴ Pro W3" charset="0"/>
        <a:cs typeface="ヒラギノ角ゴ Pro W3" charset="0"/>
      </a:defRPr>
    </a:lvl7pPr>
    <a:lvl8pPr marL="3200400" algn="l" defTabSz="457200" rtl="0" eaLnBrk="1" latinLnBrk="0" hangingPunct="1">
      <a:defRPr kern="1200">
        <a:solidFill>
          <a:schemeClr val="tx1"/>
        </a:solidFill>
        <a:latin typeface="Rockwell" charset="0"/>
        <a:ea typeface="ヒラギノ角ゴ Pro W3" charset="0"/>
        <a:cs typeface="ヒラギノ角ゴ Pro W3" charset="0"/>
      </a:defRPr>
    </a:lvl8pPr>
    <a:lvl9pPr marL="3657600" algn="l" defTabSz="457200" rtl="0" eaLnBrk="1" latinLnBrk="0" hangingPunct="1">
      <a:defRPr kern="1200">
        <a:solidFill>
          <a:schemeClr val="tx1"/>
        </a:solidFill>
        <a:latin typeface="Rockwel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02C"/>
    <a:srgbClr val="20608E"/>
    <a:srgbClr val="0088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94646" autoAdjust="0"/>
  </p:normalViewPr>
  <p:slideViewPr>
    <p:cSldViewPr snapToGrid="0" snapToObjects="1">
      <p:cViewPr varScale="1">
        <p:scale>
          <a:sx n="101" d="100"/>
          <a:sy n="101" d="100"/>
        </p:scale>
        <p:origin x="9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1783B76-4778-9C4E-A29E-5673511B75EC}" type="datetime1">
              <a:rPr lang="fi-FI"/>
              <a:pPr>
                <a:defRPr/>
              </a:pPr>
              <a:t>1.10.2019</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7D9423D-7FE4-D348-A7B8-1464246E389B}" type="slidenum">
              <a:rPr lang="fi-FI"/>
              <a:pPr>
                <a:defRPr/>
              </a:pPr>
              <a:t>‹#›</a:t>
            </a:fld>
            <a:endParaRPr lang="fi-FI"/>
          </a:p>
        </p:txBody>
      </p:sp>
    </p:spTree>
    <p:extLst>
      <p:ext uri="{BB962C8B-B14F-4D97-AF65-F5344CB8AC3E}">
        <p14:creationId xmlns:p14="http://schemas.microsoft.com/office/powerpoint/2010/main" val="534981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B49E8F6-6822-0343-AE10-7FC7E80B340F}" type="datetime1">
              <a:rPr lang="fi-FI"/>
              <a:pPr>
                <a:defRPr/>
              </a:pPr>
              <a:t>1.10.2019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D0A5DA6-5B82-5A45-ADDA-122D41527D9E}" type="slidenum">
              <a:rPr lang="fi-FI"/>
              <a:pPr>
                <a:defRPr/>
              </a:pPr>
              <a:t>‹#›</a:t>
            </a:fld>
            <a:endParaRPr lang="fi-FI"/>
          </a:p>
        </p:txBody>
      </p:sp>
    </p:spTree>
    <p:extLst>
      <p:ext uri="{BB962C8B-B14F-4D97-AF65-F5344CB8AC3E}">
        <p14:creationId xmlns:p14="http://schemas.microsoft.com/office/powerpoint/2010/main" val="351574791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fontAlgn="base">
      <a:spcBef>
        <a:spcPct val="30000"/>
      </a:spcBef>
      <a:spcAft>
        <a:spcPct val="0"/>
      </a:spcAft>
      <a:defRPr sz="1200" kern="1200">
        <a:solidFill>
          <a:schemeClr val="tx1"/>
        </a:solidFill>
        <a:latin typeface="+mn-lt"/>
        <a:ea typeface="ヒラギノ角ゴ Pro W3" charset="0"/>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0"/>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0"/>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920830"/>
            <a:ext cx="7772400" cy="1361428"/>
          </a:xfrm>
        </p:spPr>
        <p:txBody>
          <a:bodyPr/>
          <a:lstStyle>
            <a:lvl1pPr>
              <a:defRPr b="0"/>
            </a:lvl1pPr>
          </a:lstStyle>
          <a:p>
            <a:r>
              <a:rPr lang="fi-FI"/>
              <a:t>Muokkaa perustyylejä naps.</a:t>
            </a:r>
            <a:endParaRPr lang="fi-FI" dirty="0"/>
          </a:p>
        </p:txBody>
      </p:sp>
      <p:sp>
        <p:nvSpPr>
          <p:cNvPr id="3" name="Alaotsikko 2"/>
          <p:cNvSpPr>
            <a:spLocks noGrp="1"/>
          </p:cNvSpPr>
          <p:nvPr>
            <p:ph type="subTitle" idx="1"/>
          </p:nvPr>
        </p:nvSpPr>
        <p:spPr>
          <a:xfrm>
            <a:off x="1371600" y="4508384"/>
            <a:ext cx="6400800" cy="162312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endParaRPr lang="fi-FI" dirty="0"/>
          </a:p>
        </p:txBody>
      </p:sp>
      <p:sp>
        <p:nvSpPr>
          <p:cNvPr id="4" name="Päivämäärän paikkamerkki 3"/>
          <p:cNvSpPr>
            <a:spLocks noGrp="1"/>
          </p:cNvSpPr>
          <p:nvPr>
            <p:ph type="dt" sz="half" idx="10"/>
          </p:nvPr>
        </p:nvSpPr>
        <p:spPr/>
        <p:txBody>
          <a:bodyPr/>
          <a:lstStyle/>
          <a:p>
            <a:pPr>
              <a:defRPr/>
            </a:pPr>
            <a:fld id="{B12AB672-7400-5E4E-B289-F7D6B21205FD}" type="datetime1">
              <a:rPr lang="fi-FI" smtClean="0"/>
              <a:pPr>
                <a:defRPr/>
              </a:pPr>
              <a:t>1.10.2019</a:t>
            </a:fld>
            <a:endParaRPr lang="fi-FI" dirty="0"/>
          </a:p>
        </p:txBody>
      </p:sp>
      <p:sp>
        <p:nvSpPr>
          <p:cNvPr id="5" name="Alatunnisteen paikkamerkki 4"/>
          <p:cNvSpPr>
            <a:spLocks noGrp="1"/>
          </p:cNvSpPr>
          <p:nvPr>
            <p:ph type="ftr" sz="quarter" idx="11"/>
          </p:nvPr>
        </p:nvSpPr>
        <p:spPr/>
        <p:txBody>
          <a:bodyPr/>
          <a:lstStyle/>
          <a:p>
            <a:pPr>
              <a:defRPr/>
            </a:pPr>
            <a:r>
              <a:rPr lang="fi-FI"/>
              <a:t>FC Futura Juniorit - Limited Edition.</a:t>
            </a:r>
            <a:endParaRPr lang="fi-FI" dirty="0"/>
          </a:p>
        </p:txBody>
      </p:sp>
      <p:sp>
        <p:nvSpPr>
          <p:cNvPr id="6" name="Dian numeron paikkamerkki 5"/>
          <p:cNvSpPr>
            <a:spLocks noGrp="1"/>
          </p:cNvSpPr>
          <p:nvPr>
            <p:ph type="sldNum" sz="quarter" idx="12"/>
          </p:nvPr>
        </p:nvSpPr>
        <p:spPr/>
        <p:txBody>
          <a:bodyPr/>
          <a:lstStyle/>
          <a:p>
            <a:pPr>
              <a:defRPr/>
            </a:pPr>
            <a:fld id="{CEA05929-153D-B64F-91CC-7D5A224A92EA}" type="slidenum">
              <a:rPr lang="fi-FI" smtClean="0"/>
              <a:pPr>
                <a:defRPr/>
              </a:pPr>
              <a:t>‹#›</a:t>
            </a:fld>
            <a:endParaRPr lang="fi-FI"/>
          </a:p>
        </p:txBody>
      </p:sp>
      <p:pic>
        <p:nvPicPr>
          <p:cNvPr id="13" name="Kuva 12" descr="AS Roma jäsenseura logo nega 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3470" y="550347"/>
            <a:ext cx="2203824" cy="2359257"/>
          </a:xfrm>
          <a:prstGeom prst="rect">
            <a:avLst/>
          </a:prstGeom>
          <a:effectLst>
            <a:outerShdw blurRad="50800" dist="38100" dir="2700000" algn="tl" rotWithShape="0">
              <a:prstClr val="black">
                <a:alpha val="40000"/>
              </a:prstClr>
            </a:outerShdw>
          </a:effectLst>
        </p:spPr>
      </p:pic>
      <p:pic>
        <p:nvPicPr>
          <p:cNvPr id="14" name="Kuva 13" descr="FC Futura Limited Edition logo nega 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9235" y="584513"/>
            <a:ext cx="2190407" cy="2344894"/>
          </a:xfrm>
          <a:prstGeom prst="rect">
            <a:avLst/>
          </a:prstGeom>
          <a:effectLst>
            <a:outerShdw blurRad="50800" dist="38100" dir="2700000" algn="tl" rotWithShape="0">
              <a:prstClr val="black">
                <a:alpha val="40000"/>
              </a:prstClr>
            </a:outerShdw>
          </a:effectLst>
        </p:spPr>
      </p:pic>
      <p:sp>
        <p:nvSpPr>
          <p:cNvPr id="15" name="Suorakulmio 14"/>
          <p:cNvSpPr/>
          <p:nvPr userDrawn="1"/>
        </p:nvSpPr>
        <p:spPr>
          <a:xfrm>
            <a:off x="366059" y="6058647"/>
            <a:ext cx="664882" cy="724647"/>
          </a:xfrm>
          <a:prstGeom prst="rect">
            <a:avLst/>
          </a:prstGeom>
          <a:solidFill>
            <a:srgbClr val="0088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effectLst/>
            </a:endParaRPr>
          </a:p>
        </p:txBody>
      </p:sp>
      <p:sp>
        <p:nvSpPr>
          <p:cNvPr id="16" name="Suorakulmio 15"/>
          <p:cNvSpPr/>
          <p:nvPr userDrawn="1"/>
        </p:nvSpPr>
        <p:spPr>
          <a:xfrm>
            <a:off x="8125759" y="6058647"/>
            <a:ext cx="664882" cy="724647"/>
          </a:xfrm>
          <a:prstGeom prst="rect">
            <a:avLst/>
          </a:prstGeom>
          <a:solidFill>
            <a:srgbClr val="0088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effectLst/>
            </a:endParaRPr>
          </a:p>
        </p:txBody>
      </p:sp>
    </p:spTree>
    <p:extLst>
      <p:ext uri="{BB962C8B-B14F-4D97-AF65-F5344CB8AC3E}">
        <p14:creationId xmlns:p14="http://schemas.microsoft.com/office/powerpoint/2010/main" val="212680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fld id="{AAE86679-5E29-9147-BEC7-EBFA3F1A8A19}" type="datetime1">
              <a:rPr lang="fi-FI" smtClean="0"/>
              <a:pPr>
                <a:defRPr/>
              </a:pPr>
              <a:t>1.10.2019</a:t>
            </a:fld>
            <a:endParaRPr lang="fi-FI"/>
          </a:p>
        </p:txBody>
      </p:sp>
      <p:sp>
        <p:nvSpPr>
          <p:cNvPr id="5" name="Alatunnisteen paikkamerkki 4"/>
          <p:cNvSpPr>
            <a:spLocks noGrp="1"/>
          </p:cNvSpPr>
          <p:nvPr>
            <p:ph type="ftr" sz="quarter" idx="11"/>
          </p:nvPr>
        </p:nvSpPr>
        <p:spPr/>
        <p:txBody>
          <a:bodyPr/>
          <a:lstStyle/>
          <a:p>
            <a:pPr>
              <a:defRPr/>
            </a:pPr>
            <a:r>
              <a:rPr lang="fi-FI"/>
              <a:t>FC Futura Juniorit - Limited Edition.</a:t>
            </a:r>
          </a:p>
        </p:txBody>
      </p:sp>
      <p:sp>
        <p:nvSpPr>
          <p:cNvPr id="6" name="Dian numeron paikkamerkki 5"/>
          <p:cNvSpPr>
            <a:spLocks noGrp="1"/>
          </p:cNvSpPr>
          <p:nvPr>
            <p:ph type="sldNum" sz="quarter" idx="12"/>
          </p:nvPr>
        </p:nvSpPr>
        <p:spPr/>
        <p:txBody>
          <a:bodyPr/>
          <a:lstStyle/>
          <a:p>
            <a:pPr>
              <a:defRPr/>
            </a:pPr>
            <a:fld id="{911C49F3-22B5-9C4B-9CE3-B1785B022AF7}" type="slidenum">
              <a:rPr lang="fi-FI" smtClean="0"/>
              <a:pPr>
                <a:defRPr/>
              </a:pPr>
              <a:t>‹#›</a:t>
            </a:fld>
            <a:endParaRPr lang="fi-FI"/>
          </a:p>
        </p:txBody>
      </p:sp>
    </p:spTree>
    <p:extLst>
      <p:ext uri="{BB962C8B-B14F-4D97-AF65-F5344CB8AC3E}">
        <p14:creationId xmlns:p14="http://schemas.microsoft.com/office/powerpoint/2010/main" val="3911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pPr>
              <a:defRPr/>
            </a:pPr>
            <a:fld id="{76788BA0-1D96-4741-9A9A-E443712DBB62}" type="datetime1">
              <a:rPr lang="fi-FI" smtClean="0"/>
              <a:pPr>
                <a:defRPr/>
              </a:pPr>
              <a:t>1.10.2019</a:t>
            </a:fld>
            <a:endParaRPr lang="fi-FI" dirty="0"/>
          </a:p>
        </p:txBody>
      </p:sp>
      <p:sp>
        <p:nvSpPr>
          <p:cNvPr id="5" name="Alatunnisteen paikkamerkki 4"/>
          <p:cNvSpPr>
            <a:spLocks noGrp="1"/>
          </p:cNvSpPr>
          <p:nvPr>
            <p:ph type="ftr" sz="quarter" idx="11"/>
          </p:nvPr>
        </p:nvSpPr>
        <p:spPr/>
        <p:txBody>
          <a:bodyPr/>
          <a:lstStyle/>
          <a:p>
            <a:pPr>
              <a:defRPr/>
            </a:pPr>
            <a:r>
              <a:rPr lang="fi-FI"/>
              <a:t>FC Futura Juniorit - Limited Edition.</a:t>
            </a:r>
          </a:p>
        </p:txBody>
      </p:sp>
      <p:sp>
        <p:nvSpPr>
          <p:cNvPr id="6" name="Dian numeron paikkamerkki 5"/>
          <p:cNvSpPr>
            <a:spLocks noGrp="1"/>
          </p:cNvSpPr>
          <p:nvPr>
            <p:ph type="sldNum" sz="quarter" idx="12"/>
          </p:nvPr>
        </p:nvSpPr>
        <p:spPr/>
        <p:txBody>
          <a:bodyPr/>
          <a:lstStyle/>
          <a:p>
            <a:pPr>
              <a:defRPr/>
            </a:pPr>
            <a:fld id="{850C3C2A-C8E4-2B46-BECF-DADC471849FF}" type="slidenum">
              <a:rPr lang="fi-FI" smtClean="0"/>
              <a:pPr>
                <a:defRPr/>
              </a:pPr>
              <a:t>‹#›</a:t>
            </a:fld>
            <a:endParaRPr lang="fi-FI"/>
          </a:p>
        </p:txBody>
      </p:sp>
    </p:spTree>
    <p:extLst>
      <p:ext uri="{BB962C8B-B14F-4D97-AF65-F5344CB8AC3E}">
        <p14:creationId xmlns:p14="http://schemas.microsoft.com/office/powerpoint/2010/main" val="192669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1424883" y="6356350"/>
            <a:ext cx="1699317" cy="365125"/>
          </a:xfrm>
        </p:spPr>
        <p:txBody>
          <a:bodyPr/>
          <a:lstStyle/>
          <a:p>
            <a:pPr>
              <a:defRPr/>
            </a:pPr>
            <a:fld id="{465FC8DE-165A-0245-8B4E-FD86352FFC94}" type="datetime1">
              <a:rPr lang="fi-FI" smtClean="0"/>
              <a:pPr>
                <a:defRPr/>
              </a:pPr>
              <a:t>1.10.2019</a:t>
            </a:fld>
            <a:endParaRPr lang="fi-FI" dirty="0"/>
          </a:p>
        </p:txBody>
      </p:sp>
      <p:sp>
        <p:nvSpPr>
          <p:cNvPr id="5" name="Alatunnisteen paikkamerkki 4"/>
          <p:cNvSpPr>
            <a:spLocks noGrp="1"/>
          </p:cNvSpPr>
          <p:nvPr>
            <p:ph type="ftr" sz="quarter" idx="11"/>
          </p:nvPr>
        </p:nvSpPr>
        <p:spPr/>
        <p:txBody>
          <a:bodyPr/>
          <a:lstStyle/>
          <a:p>
            <a:pPr>
              <a:defRPr/>
            </a:pPr>
            <a:r>
              <a:rPr lang="fi-FI"/>
              <a:t>FC Futura Juniorit - Limited Edition.</a:t>
            </a:r>
          </a:p>
        </p:txBody>
      </p:sp>
      <p:sp>
        <p:nvSpPr>
          <p:cNvPr id="6" name="Dian numeron paikkamerkki 5"/>
          <p:cNvSpPr>
            <a:spLocks noGrp="1"/>
          </p:cNvSpPr>
          <p:nvPr>
            <p:ph type="sldNum" sz="quarter" idx="12"/>
          </p:nvPr>
        </p:nvSpPr>
        <p:spPr>
          <a:xfrm>
            <a:off x="6019800" y="6356350"/>
            <a:ext cx="1680395" cy="365125"/>
          </a:xfrm>
        </p:spPr>
        <p:txBody>
          <a:bodyPr/>
          <a:lstStyle/>
          <a:p>
            <a:pPr>
              <a:defRPr/>
            </a:pPr>
            <a:fld id="{6CFFDB87-DA60-934C-9BA7-660A6890381F}" type="slidenum">
              <a:rPr lang="fi-FI" smtClean="0"/>
              <a:pPr>
                <a:defRPr/>
              </a:pPr>
              <a:t>‹#›</a:t>
            </a:fld>
            <a:endParaRPr lang="fi-FI" dirty="0"/>
          </a:p>
        </p:txBody>
      </p:sp>
    </p:spTree>
    <p:extLst>
      <p:ext uri="{BB962C8B-B14F-4D97-AF65-F5344CB8AC3E}">
        <p14:creationId xmlns:p14="http://schemas.microsoft.com/office/powerpoint/2010/main" val="290308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normAutofit/>
          </a:bodyPr>
          <a:lstStyle>
            <a:lvl1pPr algn="l">
              <a:defRPr sz="3600" b="1" cap="all"/>
            </a:lvl1pPr>
          </a:lstStyle>
          <a:p>
            <a:r>
              <a:rPr lang="fi-FI"/>
              <a:t>Muokkaa perustyylejä naps.</a:t>
            </a:r>
            <a:endParaRPr lang="fi-FI" dirty="0"/>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pPr>
              <a:defRPr/>
            </a:pPr>
            <a:fld id="{221CC368-9FA7-934A-8D11-BFE8593209FC}" type="datetime1">
              <a:rPr lang="fi-FI" smtClean="0"/>
              <a:pPr>
                <a:defRPr/>
              </a:pPr>
              <a:t>1.10.2019</a:t>
            </a:fld>
            <a:endParaRPr lang="fi-FI"/>
          </a:p>
        </p:txBody>
      </p:sp>
      <p:sp>
        <p:nvSpPr>
          <p:cNvPr id="5" name="Alatunnisteen paikkamerkki 4"/>
          <p:cNvSpPr>
            <a:spLocks noGrp="1"/>
          </p:cNvSpPr>
          <p:nvPr>
            <p:ph type="ftr" sz="quarter" idx="11"/>
          </p:nvPr>
        </p:nvSpPr>
        <p:spPr/>
        <p:txBody>
          <a:bodyPr/>
          <a:lstStyle/>
          <a:p>
            <a:pPr>
              <a:defRPr/>
            </a:pPr>
            <a:r>
              <a:rPr lang="fi-FI"/>
              <a:t>FC Futura Juniorit - Limited Edition.</a:t>
            </a:r>
            <a:endParaRPr lang="fi-FI" dirty="0"/>
          </a:p>
        </p:txBody>
      </p:sp>
      <p:sp>
        <p:nvSpPr>
          <p:cNvPr id="6" name="Dian numeron paikkamerkki 5"/>
          <p:cNvSpPr>
            <a:spLocks noGrp="1"/>
          </p:cNvSpPr>
          <p:nvPr>
            <p:ph type="sldNum" sz="quarter" idx="12"/>
          </p:nvPr>
        </p:nvSpPr>
        <p:spPr/>
        <p:txBody>
          <a:bodyPr/>
          <a:lstStyle/>
          <a:p>
            <a:pPr>
              <a:defRPr/>
            </a:pPr>
            <a:fld id="{7270DC82-778A-564C-BC6B-37A9431E3F2C}" type="slidenum">
              <a:rPr lang="fi-FI" smtClean="0"/>
              <a:pPr>
                <a:defRPr/>
              </a:pPr>
              <a:t>‹#›</a:t>
            </a:fld>
            <a:endParaRPr lang="fi-FI"/>
          </a:p>
        </p:txBody>
      </p:sp>
      <p:pic>
        <p:nvPicPr>
          <p:cNvPr id="7" name="Kuva 6" descr="AS Roma jäsenseura logo nega 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3470" y="550347"/>
            <a:ext cx="2203824" cy="2359257"/>
          </a:xfrm>
          <a:prstGeom prst="rect">
            <a:avLst/>
          </a:prstGeom>
          <a:effectLst>
            <a:outerShdw blurRad="50800" dist="38100" dir="2700000" algn="tl" rotWithShape="0">
              <a:prstClr val="black">
                <a:alpha val="40000"/>
              </a:prstClr>
            </a:outerShdw>
          </a:effectLst>
        </p:spPr>
      </p:pic>
      <p:pic>
        <p:nvPicPr>
          <p:cNvPr id="8" name="Kuva 7" descr="FC Futura Limited Edition logo nega 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9235" y="584513"/>
            <a:ext cx="2190407" cy="2344894"/>
          </a:xfrm>
          <a:prstGeom prst="rect">
            <a:avLst/>
          </a:prstGeom>
          <a:effectLst>
            <a:outerShdw blurRad="50800" dist="38100" dir="2700000" algn="tl" rotWithShape="0">
              <a:prstClr val="black">
                <a:alpha val="40000"/>
              </a:prstClr>
            </a:outerShdw>
          </a:effectLst>
        </p:spPr>
      </p:pic>
      <p:sp>
        <p:nvSpPr>
          <p:cNvPr id="9" name="Suorakulmio 8"/>
          <p:cNvSpPr/>
          <p:nvPr userDrawn="1"/>
        </p:nvSpPr>
        <p:spPr>
          <a:xfrm>
            <a:off x="366059" y="6058647"/>
            <a:ext cx="664882" cy="724647"/>
          </a:xfrm>
          <a:prstGeom prst="rect">
            <a:avLst/>
          </a:prstGeom>
          <a:solidFill>
            <a:srgbClr val="0088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effectLst/>
            </a:endParaRPr>
          </a:p>
        </p:txBody>
      </p:sp>
      <p:sp>
        <p:nvSpPr>
          <p:cNvPr id="10" name="Suorakulmio 9"/>
          <p:cNvSpPr/>
          <p:nvPr userDrawn="1"/>
        </p:nvSpPr>
        <p:spPr>
          <a:xfrm>
            <a:off x="8125759" y="6058647"/>
            <a:ext cx="664882" cy="724647"/>
          </a:xfrm>
          <a:prstGeom prst="rect">
            <a:avLst/>
          </a:prstGeom>
          <a:solidFill>
            <a:srgbClr val="0088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effectLst/>
            </a:endParaRPr>
          </a:p>
        </p:txBody>
      </p:sp>
    </p:spTree>
    <p:extLst>
      <p:ext uri="{BB962C8B-B14F-4D97-AF65-F5344CB8AC3E}">
        <p14:creationId xmlns:p14="http://schemas.microsoft.com/office/powerpoint/2010/main" val="70806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pPr>
              <a:defRPr/>
            </a:pPr>
            <a:fld id="{44A1E877-2E92-BA4A-9116-057B71D4637F}" type="datetime1">
              <a:rPr lang="fi-FI" smtClean="0"/>
              <a:pPr>
                <a:defRPr/>
              </a:pPr>
              <a:t>1.10.2019</a:t>
            </a:fld>
            <a:endParaRPr lang="fi-FI"/>
          </a:p>
        </p:txBody>
      </p:sp>
      <p:sp>
        <p:nvSpPr>
          <p:cNvPr id="6" name="Alatunnisteen paikkamerkki 5"/>
          <p:cNvSpPr>
            <a:spLocks noGrp="1"/>
          </p:cNvSpPr>
          <p:nvPr>
            <p:ph type="ftr" sz="quarter" idx="11"/>
          </p:nvPr>
        </p:nvSpPr>
        <p:spPr/>
        <p:txBody>
          <a:bodyPr/>
          <a:lstStyle/>
          <a:p>
            <a:pPr>
              <a:defRPr/>
            </a:pPr>
            <a:r>
              <a:rPr lang="fi-FI"/>
              <a:t>FC Futura Juniorit - Limited Edition.</a:t>
            </a:r>
          </a:p>
        </p:txBody>
      </p:sp>
      <p:sp>
        <p:nvSpPr>
          <p:cNvPr id="7" name="Dian numeron paikkamerkki 6"/>
          <p:cNvSpPr>
            <a:spLocks noGrp="1"/>
          </p:cNvSpPr>
          <p:nvPr>
            <p:ph type="sldNum" sz="quarter" idx="12"/>
          </p:nvPr>
        </p:nvSpPr>
        <p:spPr/>
        <p:txBody>
          <a:bodyPr/>
          <a:lstStyle/>
          <a:p>
            <a:pPr>
              <a:defRPr/>
            </a:pPr>
            <a:fld id="{C12A790D-0D55-C448-9924-D72C29DCBE01}" type="slidenum">
              <a:rPr lang="fi-FI" smtClean="0"/>
              <a:pPr>
                <a:defRPr/>
              </a:pPr>
              <a:t>‹#›</a:t>
            </a:fld>
            <a:endParaRPr lang="fi-FI"/>
          </a:p>
        </p:txBody>
      </p:sp>
    </p:spTree>
    <p:extLst>
      <p:ext uri="{BB962C8B-B14F-4D97-AF65-F5344CB8AC3E}">
        <p14:creationId xmlns:p14="http://schemas.microsoft.com/office/powerpoint/2010/main" val="54367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pPr>
              <a:defRPr/>
            </a:pPr>
            <a:fld id="{5960FB81-9CAC-6A48-B78E-CB0CC12A898D}" type="datetime1">
              <a:rPr lang="fi-FI" smtClean="0"/>
              <a:pPr>
                <a:defRPr/>
              </a:pPr>
              <a:t>1.10.2019</a:t>
            </a:fld>
            <a:endParaRPr lang="fi-FI" dirty="0"/>
          </a:p>
        </p:txBody>
      </p:sp>
      <p:sp>
        <p:nvSpPr>
          <p:cNvPr id="8" name="Alatunnisteen paikkamerkki 7"/>
          <p:cNvSpPr>
            <a:spLocks noGrp="1"/>
          </p:cNvSpPr>
          <p:nvPr>
            <p:ph type="ftr" sz="quarter" idx="11"/>
          </p:nvPr>
        </p:nvSpPr>
        <p:spPr/>
        <p:txBody>
          <a:bodyPr/>
          <a:lstStyle/>
          <a:p>
            <a:pPr>
              <a:defRPr/>
            </a:pPr>
            <a:r>
              <a:rPr lang="fi-FI"/>
              <a:t>FC Futura Juniorit - Limited Edition.</a:t>
            </a:r>
          </a:p>
        </p:txBody>
      </p:sp>
      <p:sp>
        <p:nvSpPr>
          <p:cNvPr id="9" name="Dian numeron paikkamerkki 8"/>
          <p:cNvSpPr>
            <a:spLocks noGrp="1"/>
          </p:cNvSpPr>
          <p:nvPr>
            <p:ph type="sldNum" sz="quarter" idx="12"/>
          </p:nvPr>
        </p:nvSpPr>
        <p:spPr/>
        <p:txBody>
          <a:bodyPr/>
          <a:lstStyle/>
          <a:p>
            <a:pPr>
              <a:defRPr/>
            </a:pPr>
            <a:fld id="{C0C2C0E0-828B-AB49-AD93-FA8C45979C25}" type="slidenum">
              <a:rPr lang="fi-FI" smtClean="0"/>
              <a:pPr>
                <a:defRPr/>
              </a:pPr>
              <a:t>‹#›</a:t>
            </a:fld>
            <a:endParaRPr lang="fi-FI"/>
          </a:p>
        </p:txBody>
      </p:sp>
    </p:spTree>
    <p:extLst>
      <p:ext uri="{BB962C8B-B14F-4D97-AF65-F5344CB8AC3E}">
        <p14:creationId xmlns:p14="http://schemas.microsoft.com/office/powerpoint/2010/main" val="86124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pPr>
              <a:defRPr/>
            </a:pPr>
            <a:fld id="{D0E0D4B7-BF4C-C343-9C0A-B9E2BDC7A0CE}" type="datetime1">
              <a:rPr lang="fi-FI" smtClean="0"/>
              <a:pPr>
                <a:defRPr/>
              </a:pPr>
              <a:t>1.10.2019</a:t>
            </a:fld>
            <a:endParaRPr lang="fi-FI"/>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5" name="Dian numeron paikkamerkki 4"/>
          <p:cNvSpPr>
            <a:spLocks noGrp="1"/>
          </p:cNvSpPr>
          <p:nvPr>
            <p:ph type="sldNum" sz="quarter" idx="12"/>
          </p:nvPr>
        </p:nvSpPr>
        <p:spPr/>
        <p:txBody>
          <a:bodyPr/>
          <a:lstStyle/>
          <a:p>
            <a:pPr>
              <a:defRPr/>
            </a:pPr>
            <a:fld id="{7151EE1E-891C-DB42-B53F-C8B9CFA24BAC}" type="slidenum">
              <a:rPr lang="fi-FI" smtClean="0"/>
              <a:pPr>
                <a:defRPr/>
              </a:pPr>
              <a:t>‹#›</a:t>
            </a:fld>
            <a:endParaRPr lang="fi-FI"/>
          </a:p>
        </p:txBody>
      </p:sp>
    </p:spTree>
    <p:extLst>
      <p:ext uri="{BB962C8B-B14F-4D97-AF65-F5344CB8AC3E}">
        <p14:creationId xmlns:p14="http://schemas.microsoft.com/office/powerpoint/2010/main" val="252684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5EF5C462-C989-3C44-B1CB-6661CEEFCA81}" type="datetime1">
              <a:rPr lang="fi-FI" smtClean="0"/>
              <a:pPr>
                <a:defRPr/>
              </a:pPr>
              <a:t>1.10.2019</a:t>
            </a:fld>
            <a:endParaRPr lang="fi-FI"/>
          </a:p>
        </p:txBody>
      </p:sp>
      <p:sp>
        <p:nvSpPr>
          <p:cNvPr id="3" name="Alatunnisteen paikkamerkki 2"/>
          <p:cNvSpPr>
            <a:spLocks noGrp="1"/>
          </p:cNvSpPr>
          <p:nvPr>
            <p:ph type="ftr" sz="quarter" idx="11"/>
          </p:nvPr>
        </p:nvSpPr>
        <p:spPr/>
        <p:txBody>
          <a:bodyPr/>
          <a:lstStyle/>
          <a:p>
            <a:pPr>
              <a:defRPr/>
            </a:pPr>
            <a:r>
              <a:rPr lang="fi-FI"/>
              <a:t>FC Futura Juniorit - Limited Edition.</a:t>
            </a:r>
          </a:p>
        </p:txBody>
      </p:sp>
      <p:sp>
        <p:nvSpPr>
          <p:cNvPr id="4" name="Dian numeron paikkamerkki 3"/>
          <p:cNvSpPr>
            <a:spLocks noGrp="1"/>
          </p:cNvSpPr>
          <p:nvPr>
            <p:ph type="sldNum" sz="quarter" idx="12"/>
          </p:nvPr>
        </p:nvSpPr>
        <p:spPr/>
        <p:txBody>
          <a:bodyPr/>
          <a:lstStyle/>
          <a:p>
            <a:pPr>
              <a:defRPr/>
            </a:pPr>
            <a:fld id="{860F38F2-0DA4-9C4F-8BE9-C7E02E7A6EDF}" type="slidenum">
              <a:rPr lang="fi-FI" smtClean="0"/>
              <a:pPr>
                <a:defRPr/>
              </a:pPr>
              <a:t>‹#›</a:t>
            </a:fld>
            <a:endParaRPr lang="fi-FI"/>
          </a:p>
        </p:txBody>
      </p:sp>
      <p:pic>
        <p:nvPicPr>
          <p:cNvPr id="5" name="Kuv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803" y="6126163"/>
            <a:ext cx="526794" cy="589295"/>
          </a:xfrm>
          <a:prstGeom prst="rect">
            <a:avLst/>
          </a:prstGeom>
          <a:effectLst>
            <a:outerShdw blurRad="50800" dist="38100" dir="2700000" algn="tl" rotWithShape="0">
              <a:prstClr val="black">
                <a:alpha val="40000"/>
              </a:prstClr>
            </a:outerShdw>
          </a:effectLst>
        </p:spPr>
      </p:pic>
      <p:pic>
        <p:nvPicPr>
          <p:cNvPr id="6" name="Kuv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3582" y="6126163"/>
            <a:ext cx="446436" cy="589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688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pPr>
              <a:defRPr/>
            </a:pPr>
            <a:fld id="{BD8E9AD4-54C9-FC43-BC69-FDDB5CF8E782}" type="datetime1">
              <a:rPr lang="fi-FI" smtClean="0"/>
              <a:pPr>
                <a:defRPr/>
              </a:pPr>
              <a:t>1.10.2019</a:t>
            </a:fld>
            <a:endParaRPr lang="fi-FI"/>
          </a:p>
        </p:txBody>
      </p:sp>
      <p:sp>
        <p:nvSpPr>
          <p:cNvPr id="6" name="Alatunnisteen paikkamerkki 5"/>
          <p:cNvSpPr>
            <a:spLocks noGrp="1"/>
          </p:cNvSpPr>
          <p:nvPr>
            <p:ph type="ftr" sz="quarter" idx="11"/>
          </p:nvPr>
        </p:nvSpPr>
        <p:spPr/>
        <p:txBody>
          <a:bodyPr/>
          <a:lstStyle/>
          <a:p>
            <a:pPr>
              <a:defRPr/>
            </a:pPr>
            <a:r>
              <a:rPr lang="fi-FI"/>
              <a:t>FC Futura Juniorit - Limited Edition.</a:t>
            </a:r>
          </a:p>
        </p:txBody>
      </p:sp>
      <p:sp>
        <p:nvSpPr>
          <p:cNvPr id="7" name="Dian numeron paikkamerkki 6"/>
          <p:cNvSpPr>
            <a:spLocks noGrp="1"/>
          </p:cNvSpPr>
          <p:nvPr>
            <p:ph type="sldNum" sz="quarter" idx="12"/>
          </p:nvPr>
        </p:nvSpPr>
        <p:spPr/>
        <p:txBody>
          <a:bodyPr/>
          <a:lstStyle/>
          <a:p>
            <a:pPr>
              <a:defRPr/>
            </a:pPr>
            <a:fld id="{3AC9F299-7E02-6340-AC8B-71779C4639FB}" type="slidenum">
              <a:rPr lang="fi-FI" smtClean="0"/>
              <a:pPr>
                <a:defRPr/>
              </a:pPr>
              <a:t>‹#›</a:t>
            </a:fld>
            <a:endParaRPr lang="fi-FI"/>
          </a:p>
        </p:txBody>
      </p:sp>
    </p:spTree>
    <p:extLst>
      <p:ext uri="{BB962C8B-B14F-4D97-AF65-F5344CB8AC3E}">
        <p14:creationId xmlns:p14="http://schemas.microsoft.com/office/powerpoint/2010/main" val="336904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pPr>
              <a:defRPr/>
            </a:pPr>
            <a:fld id="{C5B28B45-F369-6D49-9619-6A10272713F4}" type="datetime1">
              <a:rPr lang="fi-FI" smtClean="0"/>
              <a:pPr>
                <a:defRPr/>
              </a:pPr>
              <a:t>1.10.2019</a:t>
            </a:fld>
            <a:endParaRPr lang="fi-FI"/>
          </a:p>
        </p:txBody>
      </p:sp>
      <p:sp>
        <p:nvSpPr>
          <p:cNvPr id="6" name="Alatunnisteen paikkamerkki 5"/>
          <p:cNvSpPr>
            <a:spLocks noGrp="1"/>
          </p:cNvSpPr>
          <p:nvPr>
            <p:ph type="ftr" sz="quarter" idx="11"/>
          </p:nvPr>
        </p:nvSpPr>
        <p:spPr/>
        <p:txBody>
          <a:bodyPr/>
          <a:lstStyle/>
          <a:p>
            <a:pPr>
              <a:defRPr/>
            </a:pPr>
            <a:r>
              <a:rPr lang="fi-FI"/>
              <a:t>FC Futura Juniorit - Limited Edition.</a:t>
            </a:r>
          </a:p>
        </p:txBody>
      </p:sp>
      <p:sp>
        <p:nvSpPr>
          <p:cNvPr id="7" name="Dian numeron paikkamerkki 6"/>
          <p:cNvSpPr>
            <a:spLocks noGrp="1"/>
          </p:cNvSpPr>
          <p:nvPr>
            <p:ph type="sldNum" sz="quarter" idx="12"/>
          </p:nvPr>
        </p:nvSpPr>
        <p:spPr/>
        <p:txBody>
          <a:bodyPr/>
          <a:lstStyle/>
          <a:p>
            <a:pPr>
              <a:defRPr/>
            </a:pPr>
            <a:fld id="{E686FCDE-E970-8941-A833-C6F107D25574}" type="slidenum">
              <a:rPr lang="fi-FI" smtClean="0"/>
              <a:pPr>
                <a:defRPr/>
              </a:pPr>
              <a:t>‹#›</a:t>
            </a:fld>
            <a:endParaRPr lang="fi-FI"/>
          </a:p>
        </p:txBody>
      </p:sp>
    </p:spTree>
    <p:extLst>
      <p:ext uri="{BB962C8B-B14F-4D97-AF65-F5344CB8AC3E}">
        <p14:creationId xmlns:p14="http://schemas.microsoft.com/office/powerpoint/2010/main" val="29032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20608E"/>
            </a:gs>
            <a:gs pos="87000">
              <a:srgbClr val="0088D0"/>
            </a:gs>
          </a:gsLst>
          <a:lin ang="54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504650"/>
            <a:ext cx="8229600" cy="912987"/>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1424882" y="6356350"/>
            <a:ext cx="1699318" cy="365125"/>
          </a:xfrm>
          <a:prstGeom prst="rect">
            <a:avLst/>
          </a:prstGeom>
        </p:spPr>
        <p:txBody>
          <a:bodyPr vert="horz" lIns="91440" tIns="45720" rIns="91440" bIns="45720" rtlCol="0" anchor="ctr"/>
          <a:lstStyle>
            <a:lvl1pPr algn="l">
              <a:defRPr sz="1200">
                <a:solidFill>
                  <a:schemeClr val="tx1">
                    <a:tint val="75000"/>
                  </a:schemeClr>
                </a:solidFill>
                <a:latin typeface="Calibri"/>
                <a:cs typeface="Calibri"/>
              </a:defRPr>
            </a:lvl1pPr>
          </a:lstStyle>
          <a:p>
            <a:pPr>
              <a:defRPr/>
            </a:pPr>
            <a:fld id="{F6925B1A-7E4D-4D43-AF7E-D1F9FA490A60}" type="datetime1">
              <a:rPr lang="fi-FI" smtClean="0"/>
              <a:pPr>
                <a:defRPr/>
              </a:pPr>
              <a:t>1.10.2019</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pPr>
              <a:defRPr/>
            </a:pPr>
            <a:r>
              <a:rPr lang="fi-FI" dirty="0"/>
              <a:t>FC Futura Juniorit - Limited Edition.</a:t>
            </a:r>
          </a:p>
        </p:txBody>
      </p:sp>
      <p:sp>
        <p:nvSpPr>
          <p:cNvPr id="6" name="Dian numeron paikkamerkki 5"/>
          <p:cNvSpPr>
            <a:spLocks noGrp="1"/>
          </p:cNvSpPr>
          <p:nvPr>
            <p:ph type="sldNum" sz="quarter" idx="4"/>
          </p:nvPr>
        </p:nvSpPr>
        <p:spPr>
          <a:xfrm>
            <a:off x="6019800" y="6356350"/>
            <a:ext cx="1680395"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pPr>
              <a:defRPr/>
            </a:pPr>
            <a:fld id="{7633945C-1615-CB43-A61E-AE3AFE3D939B}" type="slidenum">
              <a:rPr lang="fi-FI" smtClean="0"/>
              <a:pPr>
                <a:defRPr/>
              </a:pPr>
              <a:t>‹#›</a:t>
            </a:fld>
            <a:endParaRPr lang="fi-FI" dirty="0"/>
          </a:p>
        </p:txBody>
      </p:sp>
      <p:sp>
        <p:nvSpPr>
          <p:cNvPr id="7" name="Suorakulmio 6"/>
          <p:cNvSpPr/>
          <p:nvPr/>
        </p:nvSpPr>
        <p:spPr>
          <a:xfrm>
            <a:off x="1" y="0"/>
            <a:ext cx="9144000" cy="330937"/>
          </a:xfrm>
          <a:prstGeom prst="rect">
            <a:avLst/>
          </a:prstGeom>
          <a:solidFill>
            <a:srgbClr val="53A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p:cNvPicPr>
            <a:picLocks noChangeAspect="1"/>
          </p:cNvPicPr>
          <p:nvPr/>
        </p:nvPicPr>
        <p:blipFill>
          <a:blip r:embed="rId13">
            <a:alphaModFix amt="77000"/>
          </a:blip>
          <a:stretch>
            <a:fillRect/>
          </a:stretch>
        </p:blipFill>
        <p:spPr>
          <a:xfrm>
            <a:off x="8112100" y="79895"/>
            <a:ext cx="891974" cy="173439"/>
          </a:xfrm>
          <a:prstGeom prst="rect">
            <a:avLst/>
          </a:prstGeom>
          <a:effectLst>
            <a:outerShdw blurRad="50800" dist="38100" dir="2700000" algn="tl" rotWithShape="0">
              <a:prstClr val="black">
                <a:alpha val="40000"/>
              </a:prstClr>
            </a:outerShdw>
          </a:effectLst>
        </p:spPr>
      </p:pic>
      <p:sp>
        <p:nvSpPr>
          <p:cNvPr id="9" name="Suorakulmio 8"/>
          <p:cNvSpPr/>
          <p:nvPr/>
        </p:nvSpPr>
        <p:spPr>
          <a:xfrm>
            <a:off x="1" y="0"/>
            <a:ext cx="9144000" cy="330937"/>
          </a:xfrm>
          <a:prstGeom prst="rect">
            <a:avLst/>
          </a:prstGeom>
          <a:solidFill>
            <a:srgbClr val="53A0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Kuva 9"/>
          <p:cNvPicPr>
            <a:picLocks noChangeAspect="1"/>
          </p:cNvPicPr>
          <p:nvPr/>
        </p:nvPicPr>
        <p:blipFill>
          <a:blip r:embed="rId13">
            <a:alphaModFix amt="77000"/>
          </a:blip>
          <a:stretch>
            <a:fillRect/>
          </a:stretch>
        </p:blipFill>
        <p:spPr>
          <a:xfrm>
            <a:off x="8112100" y="79895"/>
            <a:ext cx="891974" cy="173439"/>
          </a:xfrm>
          <a:prstGeom prst="rect">
            <a:avLst/>
          </a:prstGeom>
          <a:effectLst>
            <a:outerShdw blurRad="50800" dist="38100" dir="2700000" algn="tl" rotWithShape="0">
              <a:prstClr val="black">
                <a:alpha val="40000"/>
              </a:prstClr>
            </a:outerShdw>
          </a:effectLst>
        </p:spPr>
      </p:pic>
      <p:sp>
        <p:nvSpPr>
          <p:cNvPr id="12" name="Suorakulmio 11"/>
          <p:cNvSpPr/>
          <p:nvPr/>
        </p:nvSpPr>
        <p:spPr>
          <a:xfrm>
            <a:off x="1" y="49309"/>
            <a:ext cx="9144000" cy="330200"/>
          </a:xfrm>
          <a:prstGeom prst="rect">
            <a:avLst/>
          </a:prstGeom>
          <a:solidFill>
            <a:srgbClr val="53A02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15" name="Kuva 14" descr="FC Futura logo rgb.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2269" y="6011768"/>
            <a:ext cx="778436" cy="833339"/>
          </a:xfrm>
          <a:prstGeom prst="rect">
            <a:avLst/>
          </a:prstGeom>
        </p:spPr>
      </p:pic>
      <p:pic>
        <p:nvPicPr>
          <p:cNvPr id="16" name="Kuva 15" descr="AS Roma logo rgb.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89687" y="6067984"/>
            <a:ext cx="778436" cy="833339"/>
          </a:xfrm>
          <a:prstGeom prst="rect">
            <a:avLst/>
          </a:prstGeom>
        </p:spPr>
      </p:pic>
      <p:pic>
        <p:nvPicPr>
          <p:cNvPr id="18" name="Kuva 17" descr="www_fcfj_fi_nega.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41131" y="60868"/>
            <a:ext cx="1662943" cy="260611"/>
          </a:xfrm>
          <a:prstGeom prst="rect">
            <a:avLst/>
          </a:prstGeom>
        </p:spPr>
      </p:pic>
      <p:pic>
        <p:nvPicPr>
          <p:cNvPr id="19" name="Kuva 18" descr="LIMITED EDITION txt nega.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0492" y="73527"/>
            <a:ext cx="1658471" cy="259909"/>
          </a:xfrm>
          <a:prstGeom prst="rect">
            <a:avLst/>
          </a:prstGeom>
        </p:spPr>
      </p:pic>
    </p:spTree>
    <p:extLst>
      <p:ext uri="{BB962C8B-B14F-4D97-AF65-F5344CB8AC3E}">
        <p14:creationId xmlns:p14="http://schemas.microsoft.com/office/powerpoint/2010/main" val="378114660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ctr" defTabSz="457200" rtl="0" eaLnBrk="1" latinLnBrk="0" hangingPunct="1">
        <a:spcBef>
          <a:spcPct val="0"/>
        </a:spcBef>
        <a:buNone/>
        <a:defRPr sz="3800" kern="1200">
          <a:solidFill>
            <a:schemeClr val="tx1"/>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effectLst>
            <a:outerShdw blurRad="50800" dist="38100" dir="2700000" algn="tl" rotWithShape="0">
              <a:prstClr val="black">
                <a:alpha val="40000"/>
              </a:prst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outerShdw blurRad="50800" dist="38100" dir="2700000" algn="tl" rotWithShape="0">
              <a:prstClr val="black">
                <a:alpha val="40000"/>
              </a:prst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outerShdw blurRad="50800" dist="38100" dir="2700000" algn="tl" rotWithShape="0">
              <a:prstClr val="black">
                <a:alpha val="40000"/>
              </a:prst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outerShdw blurRad="50800" dist="38100" dir="2700000" algn="tl" rotWithShape="0">
              <a:prstClr val="black">
                <a:alpha val="40000"/>
              </a:prst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outerShdw blurRad="50800" dist="38100" dir="2700000" algn="tl" rotWithShape="0">
              <a:prstClr val="black">
                <a:alpha val="40000"/>
              </a:prst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a:t>FCFJ Aikuisten harrastejalkapallo</a:t>
            </a:r>
          </a:p>
        </p:txBody>
      </p:sp>
      <p:sp>
        <p:nvSpPr>
          <p:cNvPr id="5" name="Alaotsikko 4"/>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201486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Toiminnan kuvaus</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35263C9B-4432-4699-8FB0-B3D3BEB3D7DB}"/>
              </a:ext>
            </a:extLst>
          </p:cNvPr>
          <p:cNvSpPr>
            <a:spLocks noGrp="1"/>
          </p:cNvSpPr>
          <p:nvPr>
            <p:ph idx="1"/>
          </p:nvPr>
        </p:nvSpPr>
        <p:spPr/>
        <p:txBody>
          <a:bodyPr/>
          <a:lstStyle/>
          <a:p>
            <a:pPr marL="0" indent="0" algn="ctr">
              <a:buNone/>
            </a:pPr>
            <a:r>
              <a:rPr lang="fi-FI" dirty="0">
                <a:effectLst/>
              </a:rPr>
              <a:t>Aikuisten harrastefutis on liikuntaharrastus, jonka tarkoituksena on tarjota aikuisille hikiliikuntaa pallon kanssa ja ilman palloa. Harrastefutista järjestetään kerran viikossa, yksi ryhmä naisille ja yksi ryhmä miehille. Harrastefutikseen osallistuaksesi et tarvitse minkäänlaista taustaa jalkapallosta, riittää, että olet halukas liikkumaan hyvässä porukassa!</a:t>
            </a:r>
            <a:endParaRPr lang="fi-FI" dirty="0"/>
          </a:p>
        </p:txBody>
      </p:sp>
    </p:spTree>
    <p:extLst>
      <p:ext uri="{BB962C8B-B14F-4D97-AF65-F5344CB8AC3E}">
        <p14:creationId xmlns:p14="http://schemas.microsoft.com/office/powerpoint/2010/main" val="320853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Harjoituksen rakenne</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35263C9B-4432-4699-8FB0-B3D3BEB3D7DB}"/>
              </a:ext>
            </a:extLst>
          </p:cNvPr>
          <p:cNvSpPr>
            <a:spLocks noGrp="1"/>
          </p:cNvSpPr>
          <p:nvPr>
            <p:ph idx="1"/>
          </p:nvPr>
        </p:nvSpPr>
        <p:spPr/>
        <p:txBody>
          <a:bodyPr>
            <a:normAutofit fontScale="92500" lnSpcReduction="20000"/>
          </a:bodyPr>
          <a:lstStyle/>
          <a:p>
            <a:pPr marL="0" indent="0" algn="ctr">
              <a:buNone/>
            </a:pPr>
            <a:r>
              <a:rPr lang="fi-FI" dirty="0">
                <a:effectLst/>
              </a:rPr>
              <a:t>Harjoituksissa opitaan jalkapallon perustaitoja, lihaskuntoa, lihashuoltoa,  jalkapallosääntöjä ja pelitaktiikkaa</a:t>
            </a:r>
          </a:p>
          <a:p>
            <a:pPr marL="0" indent="0" algn="ctr">
              <a:buNone/>
            </a:pPr>
            <a:r>
              <a:rPr lang="fi-FI" dirty="0">
                <a:effectLst/>
              </a:rPr>
              <a:t>Opetettavat asiat jaetaan kuukauden pituisiin jaksoihin joissa käydään läpi syvällisemmin juuri kuukausiteeman mukaisia asioita</a:t>
            </a:r>
          </a:p>
          <a:p>
            <a:pPr marL="0" indent="0" algn="ctr">
              <a:buNone/>
            </a:pPr>
            <a:r>
              <a:rPr lang="fi-FI" dirty="0">
                <a:effectLst/>
              </a:rPr>
              <a:t>Treenit rakentuvat niin että alussa on alkuverryttely ja lihashuolto, sen jälkeen siirrytään harjoittelemaan perustaitoja pienryhmissä, jonka jälkeen tehdään pelimuotoinen harjoitus jossa painopisteenä aiemmin treenissä opitut perustaidot, osiossa käydään myös läpi taktiikkaa ja sääntöjä. Treenin lopussa pidetään loppuverryttely ja lihashuolto sekä sovitaan kotiharjoite</a:t>
            </a:r>
          </a:p>
          <a:p>
            <a:pPr marL="0" indent="0" algn="ctr">
              <a:buNone/>
            </a:pPr>
            <a:endParaRPr lang="fi-FI" dirty="0">
              <a:effectLst/>
            </a:endParaRPr>
          </a:p>
          <a:p>
            <a:pPr marL="0" indent="0" algn="ctr">
              <a:buNone/>
            </a:pPr>
            <a:endParaRPr lang="fi-FI" dirty="0">
              <a:effectLst/>
            </a:endParaRPr>
          </a:p>
        </p:txBody>
      </p:sp>
    </p:spTree>
    <p:extLst>
      <p:ext uri="{BB962C8B-B14F-4D97-AF65-F5344CB8AC3E}">
        <p14:creationId xmlns:p14="http://schemas.microsoft.com/office/powerpoint/2010/main" val="20124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Marraskuun painopisteet</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C9FC46CF-50F1-454C-A6A3-D45C9F7A7FF5}"/>
              </a:ext>
            </a:extLst>
          </p:cNvPr>
          <p:cNvSpPr>
            <a:spLocks noGrp="1"/>
          </p:cNvSpPr>
          <p:nvPr>
            <p:ph idx="1"/>
          </p:nvPr>
        </p:nvSpPr>
        <p:spPr/>
        <p:txBody>
          <a:bodyPr/>
          <a:lstStyle/>
          <a:p>
            <a:r>
              <a:rPr lang="fi-FI" dirty="0"/>
              <a:t>Tekninen</a:t>
            </a:r>
          </a:p>
          <a:p>
            <a:pPr lvl="1"/>
            <a:r>
              <a:rPr lang="fi-FI" dirty="0"/>
              <a:t>Kuljetus ja pallokosketus</a:t>
            </a:r>
          </a:p>
          <a:p>
            <a:r>
              <a:rPr lang="fi-FI" dirty="0"/>
              <a:t>Taktinen</a:t>
            </a:r>
          </a:p>
          <a:p>
            <a:pPr lvl="1"/>
            <a:r>
              <a:rPr lang="fi-FI" dirty="0"/>
              <a:t>Liikkuminen kentällä</a:t>
            </a:r>
          </a:p>
          <a:p>
            <a:r>
              <a:rPr lang="fi-FI" dirty="0"/>
              <a:t>Fyysinen</a:t>
            </a:r>
          </a:p>
          <a:p>
            <a:pPr lvl="1"/>
            <a:r>
              <a:rPr lang="fi-FI" dirty="0"/>
              <a:t>Ennaltaehkäisevä lihaskunto</a:t>
            </a:r>
          </a:p>
          <a:p>
            <a:pPr marL="457200" lvl="1" indent="0">
              <a:buNone/>
            </a:pPr>
            <a:endParaRPr lang="fi-FI" dirty="0"/>
          </a:p>
          <a:p>
            <a:pPr lvl="1"/>
            <a:endParaRPr lang="fi-FI" dirty="0"/>
          </a:p>
          <a:p>
            <a:pPr lvl="1"/>
            <a:endParaRPr lang="fi-FI" dirty="0"/>
          </a:p>
        </p:txBody>
      </p:sp>
    </p:spTree>
    <p:extLst>
      <p:ext uri="{BB962C8B-B14F-4D97-AF65-F5344CB8AC3E}">
        <p14:creationId xmlns:p14="http://schemas.microsoft.com/office/powerpoint/2010/main" val="224810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Joulukuun painopisteet</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C9FC46CF-50F1-454C-A6A3-D45C9F7A7FF5}"/>
              </a:ext>
            </a:extLst>
          </p:cNvPr>
          <p:cNvSpPr>
            <a:spLocks noGrp="1"/>
          </p:cNvSpPr>
          <p:nvPr>
            <p:ph idx="1"/>
          </p:nvPr>
        </p:nvSpPr>
        <p:spPr/>
        <p:txBody>
          <a:bodyPr/>
          <a:lstStyle/>
          <a:p>
            <a:r>
              <a:rPr lang="fi-FI" dirty="0"/>
              <a:t>Tekninen</a:t>
            </a:r>
          </a:p>
          <a:p>
            <a:pPr lvl="1"/>
            <a:r>
              <a:rPr lang="fi-FI" dirty="0"/>
              <a:t>Haltuunotto ja syöttö</a:t>
            </a:r>
          </a:p>
          <a:p>
            <a:r>
              <a:rPr lang="fi-FI" dirty="0"/>
              <a:t>Taktinen</a:t>
            </a:r>
          </a:p>
          <a:p>
            <a:pPr lvl="1"/>
            <a:r>
              <a:rPr lang="fi-FI" dirty="0"/>
              <a:t>Käsi auki käsi kiinni, puolustus/hyökkäys</a:t>
            </a:r>
          </a:p>
          <a:p>
            <a:r>
              <a:rPr lang="fi-FI" dirty="0"/>
              <a:t>Fyysinen</a:t>
            </a:r>
          </a:p>
          <a:p>
            <a:pPr lvl="1"/>
            <a:r>
              <a:rPr lang="fi-FI" dirty="0"/>
              <a:t>Lihaskunnon ylläpitäminen, venyttely</a:t>
            </a:r>
          </a:p>
          <a:p>
            <a:pPr marL="457200" lvl="1" indent="0">
              <a:buNone/>
            </a:pPr>
            <a:endParaRPr lang="fi-FI" dirty="0"/>
          </a:p>
          <a:p>
            <a:pPr lvl="1"/>
            <a:endParaRPr lang="fi-FI" dirty="0"/>
          </a:p>
          <a:p>
            <a:pPr lvl="1"/>
            <a:endParaRPr lang="fi-FI" dirty="0"/>
          </a:p>
        </p:txBody>
      </p:sp>
    </p:spTree>
    <p:extLst>
      <p:ext uri="{BB962C8B-B14F-4D97-AF65-F5344CB8AC3E}">
        <p14:creationId xmlns:p14="http://schemas.microsoft.com/office/powerpoint/2010/main" val="210132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Tammikuun painopisteet</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C9FC46CF-50F1-454C-A6A3-D45C9F7A7FF5}"/>
              </a:ext>
            </a:extLst>
          </p:cNvPr>
          <p:cNvSpPr>
            <a:spLocks noGrp="1"/>
          </p:cNvSpPr>
          <p:nvPr>
            <p:ph idx="1"/>
          </p:nvPr>
        </p:nvSpPr>
        <p:spPr/>
        <p:txBody>
          <a:bodyPr/>
          <a:lstStyle/>
          <a:p>
            <a:r>
              <a:rPr lang="fi-FI" dirty="0"/>
              <a:t>Tekninen</a:t>
            </a:r>
          </a:p>
          <a:p>
            <a:pPr lvl="1"/>
            <a:r>
              <a:rPr lang="fi-FI" dirty="0"/>
              <a:t>Potkutekniikka</a:t>
            </a:r>
          </a:p>
          <a:p>
            <a:r>
              <a:rPr lang="fi-FI" dirty="0"/>
              <a:t>Taktinen</a:t>
            </a:r>
          </a:p>
          <a:p>
            <a:pPr lvl="1"/>
            <a:r>
              <a:rPr lang="fi-FI" dirty="0"/>
              <a:t>Etäisyydet ja sijoittuminen</a:t>
            </a:r>
          </a:p>
          <a:p>
            <a:r>
              <a:rPr lang="fi-FI" dirty="0"/>
              <a:t>Fyysinen</a:t>
            </a:r>
          </a:p>
          <a:p>
            <a:pPr lvl="1"/>
            <a:r>
              <a:rPr lang="fi-FI" dirty="0"/>
              <a:t>Lihaskunnon kehittäminen</a:t>
            </a:r>
          </a:p>
          <a:p>
            <a:pPr marL="457200" lvl="1" indent="0">
              <a:buNone/>
            </a:pPr>
            <a:endParaRPr lang="fi-FI" dirty="0"/>
          </a:p>
          <a:p>
            <a:pPr lvl="1"/>
            <a:endParaRPr lang="fi-FI" dirty="0"/>
          </a:p>
          <a:p>
            <a:pPr lvl="1"/>
            <a:endParaRPr lang="fi-FI" dirty="0"/>
          </a:p>
        </p:txBody>
      </p:sp>
    </p:spTree>
    <p:extLst>
      <p:ext uri="{BB962C8B-B14F-4D97-AF65-F5344CB8AC3E}">
        <p14:creationId xmlns:p14="http://schemas.microsoft.com/office/powerpoint/2010/main" val="296068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Helmikuun painopisteet</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C9FC46CF-50F1-454C-A6A3-D45C9F7A7FF5}"/>
              </a:ext>
            </a:extLst>
          </p:cNvPr>
          <p:cNvSpPr>
            <a:spLocks noGrp="1"/>
          </p:cNvSpPr>
          <p:nvPr>
            <p:ph idx="1"/>
          </p:nvPr>
        </p:nvSpPr>
        <p:spPr/>
        <p:txBody>
          <a:bodyPr/>
          <a:lstStyle/>
          <a:p>
            <a:r>
              <a:rPr lang="fi-FI" dirty="0"/>
              <a:t>Tekninen</a:t>
            </a:r>
          </a:p>
          <a:p>
            <a:pPr lvl="1"/>
            <a:r>
              <a:rPr lang="fi-FI" dirty="0"/>
              <a:t>Käännökset </a:t>
            </a:r>
          </a:p>
          <a:p>
            <a:r>
              <a:rPr lang="fi-FI" dirty="0"/>
              <a:t>Taktinen</a:t>
            </a:r>
          </a:p>
          <a:p>
            <a:pPr lvl="1"/>
            <a:r>
              <a:rPr lang="fi-FI" dirty="0"/>
              <a:t>Pelin avaus</a:t>
            </a:r>
          </a:p>
          <a:p>
            <a:r>
              <a:rPr lang="fi-FI" dirty="0"/>
              <a:t>Fyysinen</a:t>
            </a:r>
          </a:p>
          <a:p>
            <a:pPr lvl="1"/>
            <a:r>
              <a:rPr lang="fi-FI" dirty="0"/>
              <a:t>Nopeus</a:t>
            </a:r>
          </a:p>
          <a:p>
            <a:pPr marL="457200" lvl="1" indent="0">
              <a:buNone/>
            </a:pPr>
            <a:endParaRPr lang="fi-FI" dirty="0"/>
          </a:p>
          <a:p>
            <a:pPr lvl="1"/>
            <a:endParaRPr lang="fi-FI" dirty="0"/>
          </a:p>
          <a:p>
            <a:pPr lvl="1"/>
            <a:endParaRPr lang="fi-FI" dirty="0"/>
          </a:p>
        </p:txBody>
      </p:sp>
    </p:spTree>
    <p:extLst>
      <p:ext uri="{BB962C8B-B14F-4D97-AF65-F5344CB8AC3E}">
        <p14:creationId xmlns:p14="http://schemas.microsoft.com/office/powerpoint/2010/main" val="122167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Maaliskuun painopisteet</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C9FC46CF-50F1-454C-A6A3-D45C9F7A7FF5}"/>
              </a:ext>
            </a:extLst>
          </p:cNvPr>
          <p:cNvSpPr>
            <a:spLocks noGrp="1"/>
          </p:cNvSpPr>
          <p:nvPr>
            <p:ph idx="1"/>
          </p:nvPr>
        </p:nvSpPr>
        <p:spPr/>
        <p:txBody>
          <a:bodyPr/>
          <a:lstStyle/>
          <a:p>
            <a:r>
              <a:rPr lang="fi-FI" dirty="0"/>
              <a:t>Tekninen</a:t>
            </a:r>
          </a:p>
          <a:p>
            <a:pPr lvl="1"/>
            <a:r>
              <a:rPr lang="fi-FI" dirty="0"/>
              <a:t>Harhauttaminen </a:t>
            </a:r>
          </a:p>
          <a:p>
            <a:r>
              <a:rPr lang="fi-FI" dirty="0"/>
              <a:t>Taktinen</a:t>
            </a:r>
          </a:p>
          <a:p>
            <a:pPr lvl="1"/>
            <a:r>
              <a:rPr lang="fi-FI" dirty="0"/>
              <a:t>Pelin rakentelu</a:t>
            </a:r>
          </a:p>
          <a:p>
            <a:r>
              <a:rPr lang="fi-FI" dirty="0"/>
              <a:t>Fyysinen</a:t>
            </a:r>
          </a:p>
          <a:p>
            <a:pPr lvl="1"/>
            <a:r>
              <a:rPr lang="fi-FI" dirty="0"/>
              <a:t>Ketteryys</a:t>
            </a:r>
          </a:p>
          <a:p>
            <a:pPr marL="457200" lvl="1" indent="0">
              <a:buNone/>
            </a:pPr>
            <a:endParaRPr lang="fi-FI" dirty="0"/>
          </a:p>
          <a:p>
            <a:pPr lvl="1"/>
            <a:endParaRPr lang="fi-FI" dirty="0"/>
          </a:p>
          <a:p>
            <a:pPr lvl="1"/>
            <a:endParaRPr lang="fi-FI" dirty="0"/>
          </a:p>
        </p:txBody>
      </p:sp>
    </p:spTree>
    <p:extLst>
      <p:ext uri="{BB962C8B-B14F-4D97-AF65-F5344CB8AC3E}">
        <p14:creationId xmlns:p14="http://schemas.microsoft.com/office/powerpoint/2010/main" val="379157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Huhtikuun painopisteet</a:t>
            </a:r>
          </a:p>
        </p:txBody>
      </p:sp>
      <p:sp>
        <p:nvSpPr>
          <p:cNvPr id="4" name="Alatunnisteen paikkamerkki 3"/>
          <p:cNvSpPr>
            <a:spLocks noGrp="1"/>
          </p:cNvSpPr>
          <p:nvPr>
            <p:ph type="ftr" sz="quarter" idx="11"/>
          </p:nvPr>
        </p:nvSpPr>
        <p:spPr/>
        <p:txBody>
          <a:bodyPr/>
          <a:lstStyle/>
          <a:p>
            <a:pPr>
              <a:defRPr/>
            </a:pPr>
            <a:r>
              <a:rPr lang="fi-FI"/>
              <a:t>FC Futura Juniorit - Limited Edition.</a:t>
            </a:r>
          </a:p>
        </p:txBody>
      </p:sp>
      <p:sp>
        <p:nvSpPr>
          <p:cNvPr id="6" name="Content Placeholder 5">
            <a:extLst>
              <a:ext uri="{FF2B5EF4-FFF2-40B4-BE49-F238E27FC236}">
                <a16:creationId xmlns:a16="http://schemas.microsoft.com/office/drawing/2014/main" id="{C9FC46CF-50F1-454C-A6A3-D45C9F7A7FF5}"/>
              </a:ext>
            </a:extLst>
          </p:cNvPr>
          <p:cNvSpPr>
            <a:spLocks noGrp="1"/>
          </p:cNvSpPr>
          <p:nvPr>
            <p:ph idx="1"/>
          </p:nvPr>
        </p:nvSpPr>
        <p:spPr/>
        <p:txBody>
          <a:bodyPr/>
          <a:lstStyle/>
          <a:p>
            <a:r>
              <a:rPr lang="fi-FI" dirty="0"/>
              <a:t>Tekninen</a:t>
            </a:r>
          </a:p>
          <a:p>
            <a:pPr lvl="1"/>
            <a:r>
              <a:rPr lang="fi-FI" dirty="0"/>
              <a:t>Suojaaminen </a:t>
            </a:r>
          </a:p>
          <a:p>
            <a:r>
              <a:rPr lang="fi-FI" dirty="0"/>
              <a:t>Taktinen</a:t>
            </a:r>
          </a:p>
          <a:p>
            <a:pPr lvl="1"/>
            <a:r>
              <a:rPr lang="fi-FI" dirty="0"/>
              <a:t>Murtautuminen</a:t>
            </a:r>
          </a:p>
          <a:p>
            <a:r>
              <a:rPr lang="fi-FI" dirty="0"/>
              <a:t>Fyysinen</a:t>
            </a:r>
          </a:p>
          <a:p>
            <a:pPr lvl="1"/>
            <a:r>
              <a:rPr lang="fi-FI" dirty="0"/>
              <a:t>Kontakti</a:t>
            </a:r>
          </a:p>
          <a:p>
            <a:pPr marL="457200" lvl="1" indent="0">
              <a:buNone/>
            </a:pPr>
            <a:endParaRPr lang="fi-FI" dirty="0"/>
          </a:p>
          <a:p>
            <a:pPr lvl="1"/>
            <a:endParaRPr lang="fi-FI" dirty="0"/>
          </a:p>
          <a:p>
            <a:pPr lvl="1"/>
            <a:endParaRPr lang="fi-FI" dirty="0"/>
          </a:p>
        </p:txBody>
      </p:sp>
    </p:spTree>
    <p:extLst>
      <p:ext uri="{BB962C8B-B14F-4D97-AF65-F5344CB8AC3E}">
        <p14:creationId xmlns:p14="http://schemas.microsoft.com/office/powerpoint/2010/main" val="2664456874"/>
      </p:ext>
    </p:extLst>
  </p:cSld>
  <p:clrMapOvr>
    <a:masterClrMapping/>
  </p:clrMapOvr>
</p:sld>
</file>

<file path=ppt/theme/theme1.xml><?xml version="1.0" encoding="utf-8"?>
<a:theme xmlns:a="http://schemas.openxmlformats.org/drawingml/2006/main" name="FCFJ ppt-pohja 4_3">
  <a:themeElements>
    <a:clrScheme name="FCFJ värit">
      <a:dk1>
        <a:srgbClr val="FFFFFF"/>
      </a:dk1>
      <a:lt1>
        <a:srgbClr val="0088D0"/>
      </a:lt1>
      <a:dk2>
        <a:srgbClr val="539F2C"/>
      </a:dk2>
      <a:lt2>
        <a:srgbClr val="FFFFFF"/>
      </a:lt2>
      <a:accent1>
        <a:srgbClr val="1F5D82"/>
      </a:accent1>
      <a:accent2>
        <a:srgbClr val="315514"/>
      </a:accent2>
      <a:accent3>
        <a:srgbClr val="A61D26"/>
      </a:accent3>
      <a:accent4>
        <a:srgbClr val="E7B03B"/>
      </a:accent4>
      <a:accent5>
        <a:srgbClr val="000000"/>
      </a:accent5>
      <a:accent6>
        <a:srgbClr val="000000"/>
      </a:accent6>
      <a:hlink>
        <a:srgbClr val="B4B4B4"/>
      </a:hlink>
      <a:folHlink>
        <a:srgbClr val="7E7F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FCFJ ppt-pohja 4_3.potx</Template>
  <TotalTime>13360</TotalTime>
  <Words>251</Words>
  <Application>Microsoft Office PowerPoint</Application>
  <PresentationFormat>On-screen Show (4:3)</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Rockwell</vt:lpstr>
      <vt:lpstr>FCFJ ppt-pohja 4_3</vt:lpstr>
      <vt:lpstr>FCFJ Aikuisten harrastejalkapallo</vt:lpstr>
      <vt:lpstr>Toiminnan kuvaus</vt:lpstr>
      <vt:lpstr>Harjoituksen rakenne</vt:lpstr>
      <vt:lpstr>Marraskuun painopisteet</vt:lpstr>
      <vt:lpstr>Joulukuun painopisteet</vt:lpstr>
      <vt:lpstr>Tammikuun painopisteet</vt:lpstr>
      <vt:lpstr>Helmikuun painopisteet</vt:lpstr>
      <vt:lpstr>Maaliskuun painopisteet</vt:lpstr>
      <vt:lpstr>Huhtikuun painopisteet</vt:lpstr>
    </vt:vector>
  </TitlesOfParts>
  <Company>Mika Laine Oy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FC Futura - Limited Edition.</dc:subject>
  <dc:creator>Mika Laine</dc:creator>
  <cp:lastModifiedBy>Markus Broman</cp:lastModifiedBy>
  <cp:revision>82</cp:revision>
  <dcterms:created xsi:type="dcterms:W3CDTF">2011-12-04T13:41:49Z</dcterms:created>
  <dcterms:modified xsi:type="dcterms:W3CDTF">2019-10-01T08:04:16Z</dcterms:modified>
</cp:coreProperties>
</file>